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Playfair Display"/>
      <p:regular r:id="rId9"/>
      <p:bold r:id="rId10"/>
      <p:italic r:id="rId11"/>
      <p:boldItalic r:id="rId12"/>
    </p:embeddedFont>
    <p:embeddedFont>
      <p:font typeface="Montserrat"/>
      <p:regular r:id="rId13"/>
      <p:bold r:id="rId14"/>
      <p:italic r:id="rId15"/>
      <p:boldItalic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italic.fntdata"/><Relationship Id="rId10" Type="http://schemas.openxmlformats.org/officeDocument/2006/relationships/font" Target="fonts/PlayfairDisplay-bold.fntdata"/><Relationship Id="rId13" Type="http://schemas.openxmlformats.org/officeDocument/2006/relationships/font" Target="fonts/Montserrat-regular.fntdata"/><Relationship Id="rId12" Type="http://schemas.openxmlformats.org/officeDocument/2006/relationships/font" Target="fonts/PlayfairDispl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regular.fntdata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Oswald-regular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662def448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662def448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662def448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662def448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OBRA DO REALISMO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6886200" cy="126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ALUNOS: Eduarda Rodrigues e Leonardo Natus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TURMA: 1C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288771" y="2901719"/>
            <a:ext cx="2276100" cy="93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O VIOLEIRO de ALMEIDA JUNIOR</a:t>
            </a:r>
            <a:endParaRPr sz="48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5719498" cy="472191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288775" y="4161500"/>
            <a:ext cx="2901600" cy="12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Foi feita em 1899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365075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RELEITURA</a:t>
            </a:r>
            <a:endParaRPr sz="4800"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70688"/>
            <a:ext cx="5719501" cy="321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