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Roboto Slab" panose="020B0604020202020204" charset="0"/>
      <p:regular r:id="rId5"/>
      <p:bold r:id="rId6"/>
    </p:embeddedFont>
    <p:embeddedFont>
      <p:font typeface="Roboto" panose="020B060402020202020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31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e33c96a67efae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e33c96a67efae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NARCISO - Caravaggio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Período Barroco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2480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3385" y="0"/>
            <a:ext cx="38554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Apresentação na tela (16:9)</PresentationFormat>
  <Paragraphs>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Roboto Slab</vt:lpstr>
      <vt:lpstr>Arial</vt:lpstr>
      <vt:lpstr>Roboto</vt:lpstr>
      <vt:lpstr>Marina</vt:lpstr>
      <vt:lpstr>NARCISO - Caravaggio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NARCISO - Caravaggio</dc:title>
  <cp:lastModifiedBy>Base</cp:lastModifiedBy>
  <cp:revision>1</cp:revision>
  <dcterms:modified xsi:type="dcterms:W3CDTF">2018-11-22T13:32:23Z</dcterms:modified>
</cp:coreProperties>
</file>