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80ae843d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80ae843d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wikiart.org/pt/artists-by-nation/fren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284700"/>
            <a:ext cx="9099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A moça do brinco de pérola (barroco) </a:t>
            </a:r>
            <a:endParaRPr sz="30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4575" y="1027025"/>
            <a:ext cx="2738350" cy="355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9900" y="1027025"/>
            <a:ext cx="2844246" cy="355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/>
              <a:t>Johannes Vermeer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2413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pt-BR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Nascimento: 31 de outubro de 1632 em Delft, Holanda;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2413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pt-BR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pt-BR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orte: 15 de dezembro de 1675;  </a:t>
            </a:r>
            <a:endParaRPr>
              <a:solidFill>
                <a:srgbClr val="000000"/>
              </a:solidFill>
              <a:uFill>
                <a:noFill/>
              </a:uFill>
              <a:latin typeface="Calibri"/>
              <a:ea typeface="Calibri"/>
              <a:cs typeface="Calibri"/>
              <a:sym typeface="Calibri"/>
              <a:hlinkClick r:id="rId3"/>
            </a:endParaRPr>
          </a:p>
          <a:p>
            <a:pPr indent="-342900" lvl="0" marL="4572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pt-BR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Movimento Artístico: Barroco</a:t>
            </a:r>
            <a:r>
              <a:rPr lang="pt-BR"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pt-BR">
                <a:solidFill>
                  <a:srgbClr val="000000"/>
                </a:solidFill>
              </a:rPr>
              <a:t>Seus quadros são admirados por suas cores transparentes, composições e brilhos com uso da luz.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